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FFF06310-62A6-4911-A828-CAB7E2FC2E4D}" type="datetimeFigureOut">
              <a:rPr lang="en-US" smtClean="0"/>
              <a:t>11/12/2011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8E9222E5-2568-44A2-AB7B-2899B8AF674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5181600"/>
            <a:ext cx="8763000" cy="1676400"/>
          </a:xfrm>
        </p:spPr>
        <p:txBody>
          <a:bodyPr>
            <a:normAutofit/>
          </a:bodyPr>
          <a:lstStyle/>
          <a:p>
            <a:r>
              <a:rPr lang="en-US" sz="3000" b="1" i="0" u="sng" dirty="0" smtClean="0"/>
              <a:t>Download:</a:t>
            </a:r>
            <a:r>
              <a:rPr lang="en-US" sz="3000" b="1" dirty="0" smtClean="0"/>
              <a:t> http://bit.ly/MSwebmatrix</a:t>
            </a:r>
            <a:endParaRPr lang="en-US" sz="3000" b="1" i="0" u="sng" dirty="0" smtClean="0"/>
          </a:p>
          <a:p>
            <a:r>
              <a:rPr lang="en-US" sz="3000" b="1" i="0" u="sng" dirty="0" smtClean="0"/>
              <a:t>Learn:</a:t>
            </a:r>
            <a:r>
              <a:rPr lang="en-US" sz="3000" b="1" dirty="0" smtClean="0"/>
              <a:t> http://blogs.msdn.com/alicerp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5029200" cy="2060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546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11</TotalTime>
  <Words>10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Mylar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Pang</dc:creator>
  <cp:lastModifiedBy>Alice Pang</cp:lastModifiedBy>
  <cp:revision>2</cp:revision>
  <dcterms:created xsi:type="dcterms:W3CDTF">2011-11-12T18:28:02Z</dcterms:created>
  <dcterms:modified xsi:type="dcterms:W3CDTF">2011-11-12T18:39:41Z</dcterms:modified>
</cp:coreProperties>
</file>